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 Kulmala" initials="MK" lastIdx="1" clrIdx="0">
    <p:extLst>
      <p:ext uri="{19B8F6BF-5375-455C-9EA6-DF929625EA0E}">
        <p15:presenceInfo xmlns:p15="http://schemas.microsoft.com/office/powerpoint/2012/main" userId="S::mika.kulmala@kulminaattori.onmicrosoft.com::a55453d3-bde1-4a29-ade2-e677e57715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7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1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5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5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1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8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269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F4D2FA6-D8DF-439C-8F4A-EFB3EC47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F789D439-D937-4847-B1C2-C6DD2B6A6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-2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CB0FDD-50B7-4227-ADDB-A8BFD712C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49" y="1020431"/>
            <a:ext cx="7475981" cy="3618681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0000"/>
                </a:solidFill>
              </a:rPr>
              <a:t>”PARASTA KUUSAMOSTA!”</a:t>
            </a:r>
            <a:br>
              <a:rPr lang="fi-FI" sz="4000" dirty="0">
                <a:solidFill>
                  <a:srgbClr val="FF0000"/>
                </a:solidFill>
              </a:rPr>
            </a:br>
            <a:br>
              <a:rPr lang="fi-FI" sz="4000" dirty="0">
                <a:solidFill>
                  <a:srgbClr val="FF0000"/>
                </a:solidFill>
              </a:rPr>
            </a:br>
            <a:r>
              <a:rPr lang="fi-FI" sz="4000" dirty="0">
                <a:solidFill>
                  <a:srgbClr val="FF0000"/>
                </a:solidFill>
              </a:rPr>
              <a:t>KUUSAMON ERÄ-VEIKOT </a:t>
            </a:r>
            <a:br>
              <a:rPr lang="fi-FI" sz="4000" dirty="0">
                <a:solidFill>
                  <a:srgbClr val="FF0000"/>
                </a:solidFill>
              </a:rPr>
            </a:br>
            <a:r>
              <a:rPr lang="fi-FI" sz="4000" dirty="0">
                <a:solidFill>
                  <a:srgbClr val="FF0000"/>
                </a:solidFill>
              </a:rPr>
              <a:t>STRATEGIA 2020 - 2025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91AC4A-0567-49ED-BD7A-F3DEA1D18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9394" y="5041783"/>
            <a:ext cx="7481336" cy="87245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LOKAKUU 2020 </a:t>
            </a:r>
          </a:p>
        </p:txBody>
      </p:sp>
    </p:spTree>
    <p:extLst>
      <p:ext uri="{BB962C8B-B14F-4D97-AF65-F5344CB8AC3E}">
        <p14:creationId xmlns:p14="http://schemas.microsoft.com/office/powerpoint/2010/main" val="174369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F4D2FA6-D8DF-439C-8F4A-EFB3EC478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673" y="11"/>
            <a:ext cx="12182817" cy="6857989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F789D439-D937-4847-B1C2-C6DD2B6A6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-2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91AC4A-0567-49ED-BD7A-F3DEA1D18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83" y="696286"/>
            <a:ext cx="7910818" cy="6040074"/>
          </a:xfrm>
        </p:spPr>
        <p:txBody>
          <a:bodyPr>
            <a:normAutofit/>
          </a:bodyPr>
          <a:lstStyle/>
          <a:p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888B4BE-B84D-4ABA-9F34-8EA8EF224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83" y="764704"/>
            <a:ext cx="7910818" cy="516384"/>
          </a:xfrm>
          <a:prstGeom prst="rect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DDDCD7">
                <a:alpha val="40000"/>
              </a:srgbClr>
            </a:outerShdw>
          </a:effectLst>
        </p:spPr>
        <p:txBody>
          <a:bodyPr wrap="square" lIns="81415" tIns="42335" rIns="81415" bIns="42335">
            <a:spAutoFit/>
          </a:bodyPr>
          <a:lstStyle/>
          <a:p>
            <a:pPr algn="ctr">
              <a:defRPr/>
            </a:pPr>
            <a:r>
              <a:rPr lang="fi-FI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Toiminta-ajatus: Tarjoamme kuusamolaisille yhteisöllisiä onnistumisen elämyksiä menestyvässä ja kehittyvässä seurassa</a:t>
            </a:r>
          </a:p>
        </p:txBody>
      </p:sp>
      <p:sp>
        <p:nvSpPr>
          <p:cNvPr id="8" name="Round Same Side Corner Rectangle 33">
            <a:extLst>
              <a:ext uri="{FF2B5EF4-FFF2-40B4-BE49-F238E27FC236}">
                <a16:creationId xmlns:a16="http://schemas.microsoft.com/office/drawing/2014/main" id="{59D40FA2-F9A4-423D-BA91-A803DC86175F}"/>
              </a:ext>
            </a:extLst>
          </p:cNvPr>
          <p:cNvSpPr/>
          <p:nvPr/>
        </p:nvSpPr>
        <p:spPr bwMode="auto">
          <a:xfrm>
            <a:off x="2365696" y="1371329"/>
            <a:ext cx="5939406" cy="504056"/>
          </a:xfrm>
          <a:prstGeom prst="round2Same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VISIO/ SLOGAN: ”PARASTA KUUSAMOSTA”</a:t>
            </a:r>
            <a:r>
              <a:rPr kumimoji="0" lang="fi-FI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  <a:endParaRPr kumimoji="0" lang="fi-FI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ound Same Side Corner Rectangle 14">
            <a:extLst>
              <a:ext uri="{FF2B5EF4-FFF2-40B4-BE49-F238E27FC236}">
                <a16:creationId xmlns:a16="http://schemas.microsoft.com/office/drawing/2014/main" id="{40306447-8856-40E1-8796-F981D60AA288}"/>
              </a:ext>
            </a:extLst>
          </p:cNvPr>
          <p:cNvSpPr/>
          <p:nvPr/>
        </p:nvSpPr>
        <p:spPr bwMode="auto">
          <a:xfrm>
            <a:off x="2365696" y="1988841"/>
            <a:ext cx="5939405" cy="277191"/>
          </a:xfrm>
          <a:prstGeom prst="round2Same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Kuusamon Erä- Veikot on…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C8888EC-844B-431A-93D7-D0D816C7D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470" y="2266032"/>
            <a:ext cx="2726425" cy="1693624"/>
          </a:xfrm>
          <a:prstGeom prst="rect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DDDCD7">
                <a:alpha val="40000"/>
              </a:srgbClr>
            </a:outerShdw>
          </a:effectLst>
        </p:spPr>
        <p:txBody>
          <a:bodyPr lIns="92902" tIns="48308" rIns="92902" bIns="48308"/>
          <a:lstStyle/>
          <a:p>
            <a:pPr marL="342900" indent="-342900">
              <a:buFontTx/>
              <a:buAutoNum type="arabicPeriod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HOUKUTTELEVA YHTEISÖ</a:t>
            </a:r>
          </a:p>
          <a:p>
            <a:pPr>
              <a:defRPr/>
            </a:pPr>
            <a:endParaRPr lang="fi-FI" sz="10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Meille on helppo tulla</a:t>
            </a:r>
          </a:p>
          <a:p>
            <a:pPr marL="342900" indent="-34290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Meidän mukana on mukavaa</a:t>
            </a:r>
          </a:p>
          <a:p>
            <a:pPr marL="342900" lvl="0" indent="-34290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Olemme sisäisesti yhtenäinen ja ulkoisesti yhteistyökykyinen</a:t>
            </a:r>
          </a:p>
          <a:p>
            <a:pPr marL="342900" indent="-342900">
              <a:buFontTx/>
              <a:buChar char="-"/>
              <a:defRPr/>
            </a:pPr>
            <a:endParaRPr lang="fi-FI" sz="10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fi-FI" sz="10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FA04B642-56CC-4E24-9318-0F22AB38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669" y="2266032"/>
            <a:ext cx="3190142" cy="1714038"/>
          </a:xfrm>
          <a:prstGeom prst="rect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DDDCD7">
                <a:alpha val="40000"/>
              </a:srgbClr>
            </a:outerShdw>
          </a:effectLst>
        </p:spPr>
        <p:txBody>
          <a:bodyPr lIns="92902" tIns="48308" rIns="92902" bIns="48308"/>
          <a:lstStyle/>
          <a:p>
            <a:pPr marL="165100" indent="-165100"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  MENESTYVÄ</a:t>
            </a:r>
          </a:p>
          <a:p>
            <a:pPr marL="165100" indent="-165100"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Arvostamme menestystä kaikissa lajeissa ja kaikilla tasoilla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Uskallamme kilpailla ja tavoitella menestystä rohkeasti, jopa   	kansainvälisellä tasolla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CAD8879F-CB46-4186-A1D2-A158C7788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470" y="3970497"/>
            <a:ext cx="2743199" cy="1725477"/>
          </a:xfrm>
          <a:prstGeom prst="rect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DDDCD7">
                <a:alpha val="40000"/>
              </a:srgbClr>
            </a:outerShdw>
          </a:effectLst>
        </p:spPr>
        <p:txBody>
          <a:bodyPr lIns="92902" tIns="48308" rIns="92902" bIns="48308"/>
          <a:lstStyle/>
          <a:p>
            <a:pPr marL="165100" indent="-165100">
              <a:defRPr/>
            </a:pPr>
            <a:endParaRPr lang="fi-FI" sz="1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65100" indent="-165100">
              <a:defRPr/>
            </a:pPr>
            <a:r>
              <a:rPr lang="fi-FI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RESURSSEILTAAN</a:t>
            </a:r>
          </a:p>
          <a:p>
            <a:pPr marL="165100" indent="-165100"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KEHITTYVÄ</a:t>
            </a:r>
          </a:p>
          <a:p>
            <a:pPr marL="165100" indent="-165100"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Etsimme aktiivisesti uusia rahoitustapoja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Kasvava jäsenmäärämme on resurssiemme perusta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Toimimme vastuullisesti</a:t>
            </a:r>
          </a:p>
          <a:p>
            <a:pPr marL="171450" indent="-171450">
              <a:buFontTx/>
              <a:buChar char="-"/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  <a:defRPr/>
            </a:pPr>
            <a:endParaRPr lang="fi-FI" sz="1000" b="1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FAED1B22-4811-4965-8D08-04DCA48E3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444" y="3970497"/>
            <a:ext cx="3162658" cy="1725477"/>
          </a:xfrm>
          <a:prstGeom prst="rect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DDDCD7">
                <a:alpha val="40000"/>
              </a:srgbClr>
            </a:outerShdw>
          </a:effectLst>
        </p:spPr>
        <p:txBody>
          <a:bodyPr lIns="92902" tIns="48308" rIns="92902" bIns="48308"/>
          <a:lstStyle/>
          <a:p>
            <a:pPr marL="228600" indent="-228600">
              <a:defRPr/>
            </a:pPr>
            <a:endParaRPr lang="fi-FI" sz="1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fi-FI" sz="1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fi-FI" sz="1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r>
              <a:rPr lang="fi-FI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OSAAVA TAPAHTUMIEN JÄRJESTÄJÄ</a:t>
            </a:r>
          </a:p>
          <a:p>
            <a:pPr marL="228600" indent="-228600"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Tarjoamme elämyksellisiä talkookokemuksia monipuolisissa  tapahtumissa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Haemme aktiivisesti uusia tapahtumia</a:t>
            </a:r>
          </a:p>
          <a:p>
            <a:pPr marL="228600" indent="-228600">
              <a:buFontTx/>
              <a:buChar char="-"/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i-FI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CABF214-1576-48BC-832B-612A4E14BEB7}"/>
              </a:ext>
            </a:extLst>
          </p:cNvPr>
          <p:cNvSpPr/>
          <p:nvPr/>
        </p:nvSpPr>
        <p:spPr>
          <a:xfrm>
            <a:off x="3967994" y="3429000"/>
            <a:ext cx="2457974" cy="110105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Tehokas viestintä ja laadukas johtaminen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F48FBEB5-3F86-422A-A819-6887557C5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83" y="5805263"/>
            <a:ext cx="7910818" cy="731828"/>
          </a:xfrm>
          <a:prstGeom prst="rect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DDDCD7">
                <a:alpha val="40000"/>
              </a:srgbClr>
            </a:outerShdw>
          </a:effectLst>
        </p:spPr>
        <p:txBody>
          <a:bodyPr wrap="square" lIns="81415" tIns="42335" rIns="81415" bIns="42335">
            <a:spAutoFit/>
          </a:bodyPr>
          <a:lstStyle/>
          <a:p>
            <a:pPr algn="ctr">
              <a:defRPr/>
            </a:pPr>
            <a:r>
              <a:rPr lang="fi-FI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Toimimme seurana, jolla on selkeä yhteinen suunta ja tavoitteet korkealla. Viestintämme on avointa kaikkiin suuntiin. Kannustamme toisiamme ja olemme uteliaita uusista asioista. Johtamisemme on vuorovaikutteista ja toisiamme arvostavaa.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0C7F434B-D0E9-47F8-B6A3-FFFDE536FC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579601" y="2590801"/>
            <a:ext cx="3600399" cy="1820411"/>
          </a:xfrm>
          <a:prstGeom prst="rightArrow">
            <a:avLst>
              <a:gd name="adj1" fmla="val 70102"/>
              <a:gd name="adj2" fmla="val 25814"/>
            </a:avLst>
          </a:prstGeom>
          <a:solidFill>
            <a:srgbClr val="FF0000"/>
          </a:solidFill>
          <a:ln>
            <a:noFill/>
          </a:ln>
        </p:spPr>
        <p:txBody>
          <a:bodyPr rot="1080000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i-FI" dirty="0" err="1">
                <a:solidFill>
                  <a:prstClr val="white"/>
                </a:solidFill>
                <a:latin typeface="Calibri" pitchFamily="34" charset="0"/>
              </a:rPr>
              <a:t>Arvot</a:t>
            </a:r>
            <a:endParaRPr lang="en-GB" altLang="fi-FI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36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F27136F2A9034296533C41C256CBFB" ma:contentTypeVersion="9" ma:contentTypeDescription="Luo uusi asiakirja." ma:contentTypeScope="" ma:versionID="f472eb776e513b13d85c6b7a7ae4089c">
  <xsd:schema xmlns:xsd="http://www.w3.org/2001/XMLSchema" xmlns:xs="http://www.w3.org/2001/XMLSchema" xmlns:p="http://schemas.microsoft.com/office/2006/metadata/properties" xmlns:ns3="87752c28-c43f-4d8e-bbad-9a1cc7bcc7dc" targetNamespace="http://schemas.microsoft.com/office/2006/metadata/properties" ma:root="true" ma:fieldsID="8f33738695f22b08bdc9a1f28000212a" ns3:_="">
    <xsd:import namespace="87752c28-c43f-4d8e-bbad-9a1cc7bcc7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52c28-c43f-4d8e-bbad-9a1cc7bcc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8B263C-B50B-40CB-BA70-3129BFEF8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52c28-c43f-4d8e-bbad-9a1cc7bcc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0A752C-939A-4DAE-A641-847209C88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AF9CEA-7D73-4356-8189-83C4D0E8CD3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7752c28-c43f-4d8e-bbad-9a1cc7bcc7d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145</Words>
  <Application>Microsoft Office PowerPoint</Application>
  <PresentationFormat>Laajakuva</PresentationFormat>
  <Paragraphs>35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Arial (Body)</vt:lpstr>
      <vt:lpstr>Avenir Next LT Pro</vt:lpstr>
      <vt:lpstr>Calibri</vt:lpstr>
      <vt:lpstr>Wingdings 2</vt:lpstr>
      <vt:lpstr>DividendVTI</vt:lpstr>
      <vt:lpstr>”PARASTA KUUSAMOSTA!”  KUUSAMON ERÄ-VEIKOT  STRATEGIA 2020 - 2025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 - lÄHTÖTILANNE</dc:title>
  <dc:creator>Mika Kulmala</dc:creator>
  <cp:lastModifiedBy>Kuusamon Erä-Veikot</cp:lastModifiedBy>
  <cp:revision>25</cp:revision>
  <dcterms:created xsi:type="dcterms:W3CDTF">2020-05-20T08:25:23Z</dcterms:created>
  <dcterms:modified xsi:type="dcterms:W3CDTF">2021-02-07T15:16:51Z</dcterms:modified>
</cp:coreProperties>
</file>